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5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838207-A3DE-4F2F-ABB7-E940069B1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84FF27D-17AD-4403-8527-9805A63E9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EB4E6F-CF65-48E5-836B-34E5B4F9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E4130F-9BC5-4A24-B343-E13638EFD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C08024-CF2D-4310-BC9B-0ED6AD4D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1727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63E152-8875-4C5D-9537-4F8F4533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65BD928-16DC-41CA-AAA9-F591306C5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950E95-FC54-4F1C-9C53-CDD4A1A0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E13DBF-4259-4B60-9367-319018EA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4DCF9B-3F1F-4AC1-A8E9-F81946950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9929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05A667B-168C-4D4F-9091-4B1FD2624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5555575-CD33-41D7-AB30-930813805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2AFBC8-2621-4510-9968-013A3D57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E5964F-DDE9-4C95-AFD0-4A4FCDD4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89166A-A48B-48FC-9ADE-53176A69A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1501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C229CF-E2C2-43D2-83B4-C82B9FAEF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B83309-49FE-47E2-8EA5-D9D2C4B65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F0B43C-D1ED-49CF-96C3-505969D3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B9964E-725E-49F5-87A4-385E8DD4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E916E-FC88-4544-9747-621BE490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398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17BD98-316E-451B-A365-4ACC405D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55059C-2728-459E-BAE3-2009BCB88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270509-9EB0-4087-A684-9E91F611A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2CF850-CDAC-459F-B477-E2A79088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24EBB3-37FB-4ADD-BEFA-3F35800C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491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2DFB2C-7EEA-4BD1-8F52-B8BDB161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60E53B-4894-41CC-9D12-7975A3736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A575E6-8CF2-435F-9BFE-469C476D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3B65DE-0E2C-4794-A31B-6869AB86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F9CC52-BA78-4908-AE49-28C63C10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2A6C98-12E1-4690-B2C8-5C1B2C4F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8778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CC7957-2D72-4292-8022-2B62F35AA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1A80E8-94B5-4383-85C6-9CE77F8EC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857CBF-7396-46A0-9554-C04C97393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946F709-9898-44E2-A090-1EB5FE462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FB56F03-D68D-4029-8F99-9BFFD7D2D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36C6105-000E-4CCF-A558-AEE3BF0FE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5D7BB67-3FFE-4EC7-958D-448E594B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9E24BEE-A403-4DA1-BB4B-C19AAA84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8855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54FD8-0B40-4E7B-8E12-BD647B651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710D79-114F-4C41-9393-5F2D46D4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9A8B8EA-BFA7-44DB-85F1-678B8E89F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3756B19-FA12-4128-AB9C-E5C18B32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8415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F0682E2-9C22-44A2-AB90-A776433E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88791A9-28D2-436F-A7FD-4978BED3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B1833A8-E67C-49CF-A525-F02AB7F71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27141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1AF6F-043D-4537-A430-75CE6A372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8E2B59-58F5-4F17-B559-ABA32620D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7FA537-2AD9-416B-9672-82C64177F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8E2AFF-E754-419D-BFC4-2D77149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7F3154-CEBE-49E4-B9AD-3F96A8A9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6B63BAE-C7AA-4E56-8501-AA0D01F8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1989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A49825-F1C1-400C-9E0F-9BE761087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7AFA0F8-5AB5-4D88-8DF3-53D1DE2B7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26D0A6-2397-45EE-B437-23E8B7FD0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99ADB5-99FF-42F2-81D6-C04E0E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6BB2AA-6383-4F2E-B8D3-F2386311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C1CC7E4-A04A-4449-A6FB-E9F9EB74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72764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D3733B0-5384-4213-A95F-1CC2034D4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F29D8C-7A2E-441B-903E-29FFC8B4E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C5B9B5-E3FA-4678-AB8E-B2847D469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8F581-4866-450E-B322-2DF4434BB557}" type="datetimeFigureOut">
              <a:rPr lang="id-ID" smtClean="0"/>
              <a:pPr/>
              <a:t>19/03/2025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3BACCC-772E-47E8-BAA5-6BDFBD7F8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417851-6D48-459D-9464-B337C7B08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FDA33-C936-4874-AFB8-9A28FE0039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8561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D33419-0145-45E9-85D2-D6A4E992B8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Tugas </a:t>
            </a:r>
            <a:r>
              <a:rPr lang="en-US" dirty="0" smtClean="0"/>
              <a:t>2</a:t>
            </a:r>
            <a:r>
              <a:rPr lang="id-ID" dirty="0" smtClean="0"/>
              <a:t> </a:t>
            </a:r>
            <a:r>
              <a:rPr lang="id-ID" dirty="0"/>
              <a:t>KTI </a:t>
            </a:r>
            <a:r>
              <a:rPr lang="id-ID" dirty="0" smtClean="0"/>
              <a:t>-</a:t>
            </a:r>
            <a:r>
              <a:rPr lang="en-US" smtClean="0"/>
              <a:t> 2</a:t>
            </a:r>
            <a:r>
              <a:rPr lang="id-ID" smtClean="0"/>
              <a:t> 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9A3C39-6860-498E-86C8-3F051AA0AB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Penyelidikan Tanah untuk Pondasi</a:t>
            </a:r>
          </a:p>
          <a:p>
            <a:r>
              <a:rPr lang="id-ID" b="1" dirty="0">
                <a:solidFill>
                  <a:srgbClr val="10242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(SOIL INVESTIGATION)</a:t>
            </a:r>
          </a:p>
          <a:p>
            <a:r>
              <a:rPr lang="id-ID" b="1" dirty="0">
                <a:solidFill>
                  <a:srgbClr val="10242B"/>
                </a:solidFill>
                <a:latin typeface="Arial" panose="020B0604020202020204" pitchFamily="34" charset="0"/>
              </a:rPr>
              <a:t>Dan </a:t>
            </a:r>
          </a:p>
          <a:p>
            <a:r>
              <a:rPr lang="fi-FI" b="1" dirty="0"/>
              <a:t>Alat Uji Daya Tukung Tanah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037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Tugas 2 KTI - 2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3 KTI -3</dc:title>
  <dc:creator>toshiba</dc:creator>
  <cp:lastModifiedBy>Ms. Ely</cp:lastModifiedBy>
  <cp:revision>9</cp:revision>
  <dcterms:created xsi:type="dcterms:W3CDTF">2021-10-04T10:26:57Z</dcterms:created>
  <dcterms:modified xsi:type="dcterms:W3CDTF">2025-03-19T04:20:55Z</dcterms:modified>
</cp:coreProperties>
</file>